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7" r:id="rId2"/>
  </p:sldMasterIdLst>
  <p:sldIdLst>
    <p:sldId id="256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4"/>
    <p:restoredTop sz="95263"/>
  </p:normalViewPr>
  <p:slideViewPr>
    <p:cSldViewPr snapToGrid="0" snapToObjects="1">
      <p:cViewPr varScale="1">
        <p:scale>
          <a:sx n="83" d="100"/>
          <a:sy n="83" d="100"/>
        </p:scale>
        <p:origin x="3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400A46-9A43-D942-9059-A9FF2BF6B6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99" y="317609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29500-43F2-0548-AD3D-41817073C377}"/>
              </a:ext>
            </a:extLst>
          </p:cNvPr>
          <p:cNvSpPr/>
          <p:nvPr userDrawn="1"/>
        </p:nvSpPr>
        <p:spPr>
          <a:xfrm>
            <a:off x="524556" y="433635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E073BCE-9D5B-B140-ADE1-687D2C0B92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6070" y="3178572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416A64-3FBD-084A-B669-071C04E2632A}"/>
              </a:ext>
            </a:extLst>
          </p:cNvPr>
          <p:cNvSpPr/>
          <p:nvPr userDrawn="1"/>
        </p:nvSpPr>
        <p:spPr>
          <a:xfrm>
            <a:off x="1639027" y="433635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771788F-EE05-624D-8081-0816C73BB8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0541" y="317609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7B3A1-4473-B54B-8E5B-E21FA10D90F9}"/>
              </a:ext>
            </a:extLst>
          </p:cNvPr>
          <p:cNvSpPr/>
          <p:nvPr userDrawn="1"/>
        </p:nvSpPr>
        <p:spPr>
          <a:xfrm>
            <a:off x="2753498" y="433635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93130CE6-72B8-A544-9017-2F5CC3B7C5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5012" y="317609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972097-1A57-8044-B286-DCB50A388704}"/>
              </a:ext>
            </a:extLst>
          </p:cNvPr>
          <p:cNvSpPr/>
          <p:nvPr userDrawn="1"/>
        </p:nvSpPr>
        <p:spPr>
          <a:xfrm>
            <a:off x="3867969" y="433635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17978F4F-BB9B-4B45-93BB-22F12B4851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9483" y="3178572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686DEF-0A6C-B040-9941-79D9B3D0065C}"/>
              </a:ext>
            </a:extLst>
          </p:cNvPr>
          <p:cNvSpPr/>
          <p:nvPr userDrawn="1"/>
        </p:nvSpPr>
        <p:spPr>
          <a:xfrm>
            <a:off x="4982440" y="433635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684DEBBA-3189-E340-802A-2222EE6EE4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3952" y="317609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5A00B-CBE9-6D4D-AFCA-0EDDF3922A91}"/>
              </a:ext>
            </a:extLst>
          </p:cNvPr>
          <p:cNvSpPr/>
          <p:nvPr userDrawn="1"/>
        </p:nvSpPr>
        <p:spPr>
          <a:xfrm>
            <a:off x="6096909" y="433635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icture Placeholder 8">
            <a:extLst>
              <a:ext uri="{FF2B5EF4-FFF2-40B4-BE49-F238E27FC236}">
                <a16:creationId xmlns:a16="http://schemas.microsoft.com/office/drawing/2014/main" id="{89345EC5-70AC-8146-A9BB-75046C2AD3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599" y="585468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0B83575-B4AA-F04F-81F8-85FDC26A140F}"/>
              </a:ext>
            </a:extLst>
          </p:cNvPr>
          <p:cNvSpPr/>
          <p:nvPr userDrawn="1"/>
        </p:nvSpPr>
        <p:spPr>
          <a:xfrm>
            <a:off x="524556" y="701494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icture Placeholder 8">
            <a:extLst>
              <a:ext uri="{FF2B5EF4-FFF2-40B4-BE49-F238E27FC236}">
                <a16:creationId xmlns:a16="http://schemas.microsoft.com/office/drawing/2014/main" id="{73BC39E7-5F83-1A4F-8784-6EF1F535BE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6070" y="5857162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1ECBD1-95AB-5B4C-9773-1944293E9602}"/>
              </a:ext>
            </a:extLst>
          </p:cNvPr>
          <p:cNvSpPr/>
          <p:nvPr userDrawn="1"/>
        </p:nvSpPr>
        <p:spPr>
          <a:xfrm>
            <a:off x="1639027" y="701494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icture Placeholder 8">
            <a:extLst>
              <a:ext uri="{FF2B5EF4-FFF2-40B4-BE49-F238E27FC236}">
                <a16:creationId xmlns:a16="http://schemas.microsoft.com/office/drawing/2014/main" id="{6453ECEC-FD5C-FF40-940C-F9AE0628EF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00541" y="585468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CE1F2A-3396-8B44-8ADF-F4A5875A1550}"/>
              </a:ext>
            </a:extLst>
          </p:cNvPr>
          <p:cNvSpPr/>
          <p:nvPr userDrawn="1"/>
        </p:nvSpPr>
        <p:spPr>
          <a:xfrm>
            <a:off x="2753498" y="701494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icture Placeholder 8">
            <a:extLst>
              <a:ext uri="{FF2B5EF4-FFF2-40B4-BE49-F238E27FC236}">
                <a16:creationId xmlns:a16="http://schemas.microsoft.com/office/drawing/2014/main" id="{0541690A-5518-374B-899F-4BF55C0CE1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15012" y="585468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E6EED5-E0CB-384C-94B3-F99485F6BA04}"/>
              </a:ext>
            </a:extLst>
          </p:cNvPr>
          <p:cNvSpPr/>
          <p:nvPr userDrawn="1"/>
        </p:nvSpPr>
        <p:spPr>
          <a:xfrm>
            <a:off x="3867969" y="701494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icture Placeholder 8">
            <a:extLst>
              <a:ext uri="{FF2B5EF4-FFF2-40B4-BE49-F238E27FC236}">
                <a16:creationId xmlns:a16="http://schemas.microsoft.com/office/drawing/2014/main" id="{254A64BF-4ABB-EB4F-916D-07A87FD75E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29483" y="5857162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321DC2-97B5-0041-88DF-663E72694D1D}"/>
              </a:ext>
            </a:extLst>
          </p:cNvPr>
          <p:cNvSpPr/>
          <p:nvPr userDrawn="1"/>
        </p:nvSpPr>
        <p:spPr>
          <a:xfrm>
            <a:off x="4982440" y="701494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EFE1842E-57F6-D648-8F20-5840B024C0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43952" y="5854689"/>
            <a:ext cx="952835" cy="95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29DEEEA-42D4-CB43-97E1-C8ED02DABEB2}"/>
              </a:ext>
            </a:extLst>
          </p:cNvPr>
          <p:cNvSpPr/>
          <p:nvPr userDrawn="1"/>
        </p:nvSpPr>
        <p:spPr>
          <a:xfrm>
            <a:off x="6096909" y="7014942"/>
            <a:ext cx="246920" cy="207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5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F3F3D7-A11E-554D-9946-4B56C1FF8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7450" y="178094"/>
            <a:ext cx="4483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7DA810-311C-204E-BA8D-A64E759A0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89" y="220839"/>
            <a:ext cx="3022600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C065A-AC23-264D-8113-C21303FC6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869" y="220839"/>
            <a:ext cx="302260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77FD6-CFB7-F14F-B097-8B00E1E1A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89" y="3248519"/>
            <a:ext cx="3022600" cy="262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ACBD0-8C24-F540-9E7E-FB4DDF5BF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869" y="3248519"/>
            <a:ext cx="30226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1391BA-87DC-8947-909D-800608ED9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89" y="6296519"/>
            <a:ext cx="30226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05D98D-EC1D-8E45-A101-EA4C661C8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869" y="6296519"/>
            <a:ext cx="3022600" cy="26289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4E3829-A482-7C43-A52F-71DFC4C3B8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951" y="2219701"/>
            <a:ext cx="143827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-Mrs. 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675B73F-8023-684B-94D7-1800A959CA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31" y="2219701"/>
            <a:ext cx="143827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-Mrs. 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D4F17D6-704C-1049-8604-6B049B2D47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951" y="5264559"/>
            <a:ext cx="143827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-Mrs. 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A62FD89-F96F-0442-9B5B-14C9BE0E44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8031" y="5264559"/>
            <a:ext cx="143827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-Mrs. 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61DEC2-95E7-644C-97E1-3D581EF919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951" y="8337698"/>
            <a:ext cx="143827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-Mrs. 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7828D6E-7018-1B43-A969-60A5D67A1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031" y="8337698"/>
            <a:ext cx="143827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-Mrs. M</a:t>
            </a:r>
          </a:p>
        </p:txBody>
      </p:sp>
    </p:spTree>
    <p:extLst>
      <p:ext uri="{BB962C8B-B14F-4D97-AF65-F5344CB8AC3E}">
        <p14:creationId xmlns:p14="http://schemas.microsoft.com/office/powerpoint/2010/main" val="5157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6CF82C-F79F-2F4F-8AE8-CE63B4CC9676}"/>
              </a:ext>
            </a:extLst>
          </p:cNvPr>
          <p:cNvSpPr/>
          <p:nvPr userDrawn="1"/>
        </p:nvSpPr>
        <p:spPr>
          <a:xfrm>
            <a:off x="39188" y="65313"/>
            <a:ext cx="6768422" cy="90093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CA7A69-EB4A-8246-B111-085EB82E6214}"/>
              </a:ext>
            </a:extLst>
          </p:cNvPr>
          <p:cNvSpPr/>
          <p:nvPr userDrawn="1"/>
        </p:nvSpPr>
        <p:spPr>
          <a:xfrm>
            <a:off x="90252" y="119529"/>
            <a:ext cx="6675547" cy="889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98F641E-65F5-A545-A5C8-70A314DB241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0301141"/>
              </p:ext>
            </p:extLst>
          </p:nvPr>
        </p:nvGraphicFramePr>
        <p:xfrm>
          <a:off x="0" y="19506"/>
          <a:ext cx="6858000" cy="9092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19465984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598130539"/>
                    </a:ext>
                  </a:extLst>
                </a:gridCol>
              </a:tblGrid>
              <a:tr h="3030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05750"/>
                  </a:ext>
                </a:extLst>
              </a:tr>
              <a:tr h="30309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509405"/>
                  </a:ext>
                </a:extLst>
              </a:tr>
              <a:tr h="30309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5043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199AE03-CCEF-4942-93B7-4745A0A0A335}"/>
              </a:ext>
            </a:extLst>
          </p:cNvPr>
          <p:cNvSpPr/>
          <p:nvPr userDrawn="1"/>
        </p:nvSpPr>
        <p:spPr>
          <a:xfrm rot="5400000">
            <a:off x="233980" y="-132008"/>
            <a:ext cx="2948340" cy="3314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C8689-1BED-9F4C-88C5-EF499D63243A}"/>
              </a:ext>
            </a:extLst>
          </p:cNvPr>
          <p:cNvSpPr/>
          <p:nvPr userDrawn="1"/>
        </p:nvSpPr>
        <p:spPr>
          <a:xfrm rot="5400000">
            <a:off x="345744" y="-22556"/>
            <a:ext cx="2743206" cy="3118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67458A-1A73-E54A-9AB9-D44E80CE3075}"/>
              </a:ext>
            </a:extLst>
          </p:cNvPr>
          <p:cNvSpPr/>
          <p:nvPr userDrawn="1"/>
        </p:nvSpPr>
        <p:spPr>
          <a:xfrm rot="5400000">
            <a:off x="3675680" y="-132007"/>
            <a:ext cx="2948340" cy="3314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01A1E1-AF9C-3C4B-9B3C-794EAA7BAC84}"/>
              </a:ext>
            </a:extLst>
          </p:cNvPr>
          <p:cNvSpPr/>
          <p:nvPr userDrawn="1"/>
        </p:nvSpPr>
        <p:spPr>
          <a:xfrm rot="5400000">
            <a:off x="3787444" y="-22555"/>
            <a:ext cx="2743206" cy="3118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9D791-43D4-4C4B-8C3D-9A9CF605621A}"/>
              </a:ext>
            </a:extLst>
          </p:cNvPr>
          <p:cNvSpPr/>
          <p:nvPr userDrawn="1"/>
        </p:nvSpPr>
        <p:spPr>
          <a:xfrm rot="5400000">
            <a:off x="233981" y="2903293"/>
            <a:ext cx="2948340" cy="3314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37D493-5069-674E-BB7A-4330950B5FCA}"/>
              </a:ext>
            </a:extLst>
          </p:cNvPr>
          <p:cNvSpPr/>
          <p:nvPr userDrawn="1"/>
        </p:nvSpPr>
        <p:spPr>
          <a:xfrm rot="5400000">
            <a:off x="345745" y="3012745"/>
            <a:ext cx="2743206" cy="3118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EDD057-79EF-AC47-B858-2FF259BEC1C0}"/>
              </a:ext>
            </a:extLst>
          </p:cNvPr>
          <p:cNvSpPr/>
          <p:nvPr userDrawn="1"/>
        </p:nvSpPr>
        <p:spPr>
          <a:xfrm rot="5400000">
            <a:off x="3675681" y="2903294"/>
            <a:ext cx="2948340" cy="3314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57706E-7FB7-4340-AAEE-E470AA57671B}"/>
              </a:ext>
            </a:extLst>
          </p:cNvPr>
          <p:cNvSpPr/>
          <p:nvPr userDrawn="1"/>
        </p:nvSpPr>
        <p:spPr>
          <a:xfrm rot="5400000">
            <a:off x="3787445" y="3012746"/>
            <a:ext cx="2743206" cy="3118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7A49A0-336E-8544-ADB7-02E53FF757F2}"/>
              </a:ext>
            </a:extLst>
          </p:cNvPr>
          <p:cNvSpPr/>
          <p:nvPr userDrawn="1"/>
        </p:nvSpPr>
        <p:spPr>
          <a:xfrm rot="5400000">
            <a:off x="233981" y="5955410"/>
            <a:ext cx="2948340" cy="3314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1E7587-084C-7C4F-8F07-DE2773E7E4CB}"/>
              </a:ext>
            </a:extLst>
          </p:cNvPr>
          <p:cNvSpPr/>
          <p:nvPr userDrawn="1"/>
        </p:nvSpPr>
        <p:spPr>
          <a:xfrm rot="5400000">
            <a:off x="345745" y="6064862"/>
            <a:ext cx="2743206" cy="3118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970DFB-33B0-0E47-A899-B0A107C3F841}"/>
              </a:ext>
            </a:extLst>
          </p:cNvPr>
          <p:cNvSpPr/>
          <p:nvPr userDrawn="1"/>
        </p:nvSpPr>
        <p:spPr>
          <a:xfrm rot="5400000">
            <a:off x="3675681" y="5955411"/>
            <a:ext cx="2948340" cy="3314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C50B3-42C4-324F-8373-A53CB876F346}"/>
              </a:ext>
            </a:extLst>
          </p:cNvPr>
          <p:cNvSpPr/>
          <p:nvPr userDrawn="1"/>
        </p:nvSpPr>
        <p:spPr>
          <a:xfrm rot="5400000">
            <a:off x="3787445" y="6064863"/>
            <a:ext cx="2743206" cy="311851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5E8A695-BFBF-9945-B752-D374EDB4F7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1" b="101"/>
          <a:stretch/>
        </p:blipFill>
        <p:spPr>
          <a:xfrm>
            <a:off x="171599" y="3176099"/>
            <a:ext cx="952835" cy="950913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972793E5-DB6F-BC4C-8A14-8A17F245AA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01" b="101"/>
          <a:stretch/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E4DC7CE8-353D-FF41-A93F-51AFC1F5B6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83" b="83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5FD604EE-84AA-F34C-A8A7-221ED52F19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83" b="83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82D241A-CEE8-FD46-9604-C659978DAA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83" b="83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8C8E608-1E8B-4445-B4C5-4B099D11CB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8671" b="8671"/>
          <a:stretch/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9F8A54FC-BD75-8C42-9CC4-2384718D1F5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/>
          <a:srcRect t="2127" b="2127"/>
          <a:stretch/>
        </p:blipFill>
        <p:spPr>
          <a:xfrm>
            <a:off x="171599" y="5807151"/>
            <a:ext cx="952835" cy="950913"/>
          </a:xfrm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E94A2D7B-6D39-9D42-8567-8A20B653FB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 t="101" b="101"/>
          <a:stretch/>
        </p:blipFill>
        <p:spPr>
          <a:xfrm>
            <a:off x="1286070" y="5809624"/>
            <a:ext cx="952835" cy="950913"/>
          </a:xfrm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32737AEA-1DE2-B542-9050-A1A5A37E74F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/>
          <a:srcRect t="101" b="101"/>
          <a:stretch/>
        </p:blipFill>
        <p:spPr>
          <a:xfrm>
            <a:off x="2400541" y="5807151"/>
            <a:ext cx="952835" cy="950913"/>
          </a:xfrm>
        </p:spPr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52DC4DED-CCF5-384D-886F-EB28B1E84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1"/>
          <a:srcRect t="101" b="101"/>
          <a:stretch/>
        </p:blipFill>
        <p:spPr>
          <a:xfrm>
            <a:off x="3515012" y="5807151"/>
            <a:ext cx="952835" cy="950913"/>
          </a:xfrm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B74E85EB-7561-554E-86C3-941D55FD139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2"/>
          <a:srcRect t="-2337" b="8988"/>
          <a:stretch/>
        </p:blipFill>
        <p:spPr>
          <a:xfrm>
            <a:off x="4629483" y="5809624"/>
            <a:ext cx="952835" cy="950913"/>
          </a:xfr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B4546280-22FC-0C42-906A-2D38D4421E4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3"/>
          <a:stretch>
            <a:fillRect/>
          </a:stretch>
        </p:blipFill>
        <p:spPr>
          <a:xfrm>
            <a:off x="5769720" y="5807150"/>
            <a:ext cx="901359" cy="950976"/>
          </a:xfr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CB5DFAF-6D53-8F4E-B8C1-623CADD222E8}"/>
              </a:ext>
            </a:extLst>
          </p:cNvPr>
          <p:cNvSpPr txBox="1"/>
          <p:nvPr/>
        </p:nvSpPr>
        <p:spPr>
          <a:xfrm>
            <a:off x="114823" y="993738"/>
            <a:ext cx="677175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Dear Parents,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Welcome to a new year of learning and creativity! Here’s what your child will need to bring.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Thank you!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–Mrs. St. George </a:t>
            </a:r>
          </a:p>
          <a:p>
            <a:endParaRPr lang="en-US" sz="1400" dirty="0">
              <a:latin typeface="KG Second Chances Solid" charset="0"/>
              <a:ea typeface="KG Second Chances Solid" charset="0"/>
              <a:cs typeface="KG Second Chances Solid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CA2321-921B-DA46-A536-384FA7BE06B8}"/>
              </a:ext>
            </a:extLst>
          </p:cNvPr>
          <p:cNvSpPr txBox="1"/>
          <p:nvPr/>
        </p:nvSpPr>
        <p:spPr>
          <a:xfrm>
            <a:off x="1981776" y="226985"/>
            <a:ext cx="2743200" cy="101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Mrs. St George’s Supply List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KG Second Chances Solid" charset="0"/>
              <a:ea typeface="KG Second Chances Solid" charset="0"/>
              <a:cs typeface="KG Second Chances Solid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28737B-FDC2-C84F-9BA4-D3070F0FA834}"/>
              </a:ext>
            </a:extLst>
          </p:cNvPr>
          <p:cNvSpPr txBox="1"/>
          <p:nvPr/>
        </p:nvSpPr>
        <p:spPr>
          <a:xfrm>
            <a:off x="185887" y="4636851"/>
            <a:ext cx="90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Pencil Box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970860-70EF-614B-BE44-B9290FED9B72}"/>
              </a:ext>
            </a:extLst>
          </p:cNvPr>
          <p:cNvSpPr txBox="1"/>
          <p:nvPr/>
        </p:nvSpPr>
        <p:spPr>
          <a:xfrm>
            <a:off x="1328910" y="4636851"/>
            <a:ext cx="909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Markers or Colored Pencils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C784CE-A71E-714C-922F-0A30FE5A1E3E}"/>
              </a:ext>
            </a:extLst>
          </p:cNvPr>
          <p:cNvSpPr txBox="1"/>
          <p:nvPr/>
        </p:nvSpPr>
        <p:spPr>
          <a:xfrm>
            <a:off x="2412513" y="4636851"/>
            <a:ext cx="90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Glue Sticks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B2AB6B-8EC3-5545-BD35-89547B7F5A9E}"/>
              </a:ext>
            </a:extLst>
          </p:cNvPr>
          <p:cNvSpPr txBox="1"/>
          <p:nvPr/>
        </p:nvSpPr>
        <p:spPr>
          <a:xfrm>
            <a:off x="3414052" y="4636851"/>
            <a:ext cx="115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Dry Erase Markers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7A9EED-2A79-DD44-B409-8C022C90FAD0}"/>
              </a:ext>
            </a:extLst>
          </p:cNvPr>
          <p:cNvSpPr txBox="1"/>
          <p:nvPr/>
        </p:nvSpPr>
        <p:spPr>
          <a:xfrm>
            <a:off x="4523483" y="4636851"/>
            <a:ext cx="115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Small scissors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77C73D-DC3C-8A40-9BD0-7FC7706507B0}"/>
              </a:ext>
            </a:extLst>
          </p:cNvPr>
          <p:cNvSpPr txBox="1"/>
          <p:nvPr/>
        </p:nvSpPr>
        <p:spPr>
          <a:xfrm>
            <a:off x="5678236" y="4636851"/>
            <a:ext cx="108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Crayons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CD9A67-2749-7040-830B-34AEA425D27D}"/>
              </a:ext>
            </a:extLst>
          </p:cNvPr>
          <p:cNvSpPr txBox="1"/>
          <p:nvPr/>
        </p:nvSpPr>
        <p:spPr>
          <a:xfrm>
            <a:off x="100535" y="7253830"/>
            <a:ext cx="108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Pencils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71D223-8677-354C-A794-AB402B13B9FF}"/>
              </a:ext>
            </a:extLst>
          </p:cNvPr>
          <p:cNvSpPr txBox="1"/>
          <p:nvPr/>
        </p:nvSpPr>
        <p:spPr>
          <a:xfrm>
            <a:off x="1227308" y="7253830"/>
            <a:ext cx="108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Liquid Glue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642B5E-0330-9349-B0FD-1ACFC964C960}"/>
              </a:ext>
            </a:extLst>
          </p:cNvPr>
          <p:cNvSpPr txBox="1"/>
          <p:nvPr/>
        </p:nvSpPr>
        <p:spPr>
          <a:xfrm>
            <a:off x="2343786" y="7253830"/>
            <a:ext cx="108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Backpack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6461495-C5E1-CD48-B831-2C8B5AE232F3}"/>
              </a:ext>
            </a:extLst>
          </p:cNvPr>
          <p:cNvSpPr txBox="1"/>
          <p:nvPr/>
        </p:nvSpPr>
        <p:spPr>
          <a:xfrm>
            <a:off x="3442786" y="7253830"/>
            <a:ext cx="108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Pencil Sharpener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0837982-4102-9A4D-9272-708E8D33D6DA}"/>
              </a:ext>
            </a:extLst>
          </p:cNvPr>
          <p:cNvSpPr txBox="1"/>
          <p:nvPr/>
        </p:nvSpPr>
        <p:spPr>
          <a:xfrm>
            <a:off x="4568805" y="7253830"/>
            <a:ext cx="108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Head-phones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70D630-213F-6840-A563-9EA76539559C}"/>
              </a:ext>
            </a:extLst>
          </p:cNvPr>
          <p:cNvSpPr txBox="1"/>
          <p:nvPr/>
        </p:nvSpPr>
        <p:spPr>
          <a:xfrm>
            <a:off x="5678235" y="7253830"/>
            <a:ext cx="1080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KG Second Chances Solid" charset="0"/>
                <a:cs typeface="Arial" panose="020B0604020202020204" pitchFamily="34" charset="0"/>
              </a:rPr>
              <a:t>Change of Clothes in zip-top bag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33A65-B62E-013A-97A5-E2711D6C9CD4}"/>
              </a:ext>
            </a:extLst>
          </p:cNvPr>
          <p:cNvSpPr txBox="1"/>
          <p:nvPr/>
        </p:nvSpPr>
        <p:spPr>
          <a:xfrm>
            <a:off x="933061" y="8207937"/>
            <a:ext cx="515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Second Chances Solid" charset="0"/>
                <a:ea typeface="KG Second Chances Solid" charset="0"/>
                <a:cs typeface="KG Second Chances Solid" charset="0"/>
              </a:rPr>
              <a:t>**water bottle is optional**</a:t>
            </a:r>
          </a:p>
        </p:txBody>
      </p:sp>
    </p:spTree>
    <p:extLst>
      <p:ext uri="{BB962C8B-B14F-4D97-AF65-F5344CB8AC3E}">
        <p14:creationId xmlns:p14="http://schemas.microsoft.com/office/powerpoint/2010/main" val="3542008128"/>
      </p:ext>
    </p:extLst>
  </p:cSld>
  <p:clrMapOvr>
    <a:masterClrMapping/>
  </p:clrMapOvr>
</p:sld>
</file>

<file path=ppt/theme/theme1.xml><?xml version="1.0" encoding="utf-8"?>
<a:theme xmlns:a="http://schemas.openxmlformats.org/drawingml/2006/main" name="Kindergarten Market">
  <a:themeElements>
    <a:clrScheme name="Kindergarten Mark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3FEE0"/>
      </a:accent1>
      <a:accent2>
        <a:srgbClr val="F2FAB1"/>
      </a:accent2>
      <a:accent3>
        <a:srgbClr val="E2AFAB"/>
      </a:accent3>
      <a:accent4>
        <a:srgbClr val="DBB7D5"/>
      </a:accent4>
      <a:accent5>
        <a:srgbClr val="8AD5EA"/>
      </a:accent5>
      <a:accent6>
        <a:srgbClr val="C6ED95"/>
      </a:accent6>
      <a:hlink>
        <a:srgbClr val="B3FEE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smtClean="0">
            <a:latin typeface="KG Second Chances Solid" charset="0"/>
            <a:ea typeface="KG Second Chances Solid" charset="0"/>
            <a:cs typeface="KG Second Chances Soli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dergarten Market" id="{E0B09EB0-D099-4B4D-9232-B801DD286319}" vid="{38098696-6385-894C-A9E5-DA5BA135ED7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Kindergarten Market</Template>
  <TotalTime>7767</TotalTime>
  <Words>70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Brush Script MT</vt:lpstr>
      <vt:lpstr>Calibri</vt:lpstr>
      <vt:lpstr>KG Second Chances Solid</vt:lpstr>
      <vt:lpstr>Kindergarten Market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Sprindis</dc:creator>
  <cp:lastModifiedBy>Garcia, Laura L</cp:lastModifiedBy>
  <cp:revision>28</cp:revision>
  <cp:lastPrinted>2022-07-23T17:54:22Z</cp:lastPrinted>
  <dcterms:created xsi:type="dcterms:W3CDTF">2022-06-08T15:16:49Z</dcterms:created>
  <dcterms:modified xsi:type="dcterms:W3CDTF">2025-06-11T12:18:25Z</dcterms:modified>
</cp:coreProperties>
</file>